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507" r:id="rId3"/>
    <p:sldId id="567" r:id="rId4"/>
    <p:sldId id="563" r:id="rId5"/>
    <p:sldId id="551" r:id="rId6"/>
    <p:sldId id="555" r:id="rId7"/>
    <p:sldId id="564" r:id="rId8"/>
    <p:sldId id="565" r:id="rId9"/>
  </p:sldIdLst>
  <p:sldSz cx="9144000" cy="5143500" type="screen16x9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021" autoAdjust="0"/>
  </p:normalViewPr>
  <p:slideViewPr>
    <p:cSldViewPr>
      <p:cViewPr>
        <p:scale>
          <a:sx n="152" d="100"/>
          <a:sy n="152" d="100"/>
        </p:scale>
        <p:origin x="-444" y="-7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6" rIns="91010" bIns="455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6383"/>
            <a:ext cx="5438464" cy="4468654"/>
          </a:xfrm>
          <a:prstGeom prst="rect">
            <a:avLst/>
          </a:prstGeom>
        </p:spPr>
        <p:txBody>
          <a:bodyPr vert="horz" lIns="91010" tIns="45506" rIns="91010" bIns="45506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муниципальных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образовательных </a:t>
            </a: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организаций городского округа Самара в </a:t>
            </a: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2025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34009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27 марта 2024 г.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210-од</a:t>
            </a:r>
            <a:b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административного регламента предоставления министерством образования и науки Самарской области государственной услуги "Прием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образования"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4" y="-17167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28.12.2024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544-ФЗ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статьи 67 и 78 Федерального закона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(вступает в силу с 01.04.2025)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ностранные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принимаются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 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предъявления документа, подтверждающего законность их нахождения на территории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успешного прохождения на бесплатной основе в государственной или муниципальной общеобразовательной организации тестирования на знание русского языка, достаточное для освоения указанных образовательных программ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(лица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прошедшие тестирование на знание русского языка, достаточное для освоения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до освоения указанных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невыполнении указанных условий иностранным гражданам отказывается в прием на обучение.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 первоочередной, внеочередной или преимущественной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для зачисления в 1 класс будет доступен новый функционал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отложенной (автоматической)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момент открытия записи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школу.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будет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только во время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черновика (с момента открытия формы и до старта записи в школу).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0004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школу;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(при наличии) и дата рождения брата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2025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заявлений о приеме в 1 класс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17.03.2025.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регистрация (в модуле «Е-услуги. Образование») заявлений, подаваемых лично или 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заявлений в 1 классы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30.06.2025.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02.04.2025;</a:t>
            </a:r>
            <a:r>
              <a:rPr lang="ru-RU" sz="1500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30.06.2025.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заявлениям: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</a:t>
            </a:r>
            <a:r>
              <a:rPr lang="ru-RU" sz="1500" u="sng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муниципалитетом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адресами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03.07.2025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2025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(2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на официальных сайтах ОО (раздел «Прием в 1 класс») и информационных стендах в 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05.07.2025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заявлений о приеме на свободные 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06.07.2025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05.09.2025.</a:t>
            </a: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07.07.2025;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(по заявлениям, зарегистрированным 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06.07.2025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05.09.2025.</a:t>
            </a: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-55786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ОО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17483"/>
            <a:ext cx="84859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24.02.2025: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(обновить) тематические разделы «Прием в 1 класс» на официальных сайтах ОО, обеспечить контроль корректности и своевременности размещения актуальной информации.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03.03.2025: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прием заявлений родителей воспитанников дошкольных групп (структурных подразделений, отделений) о продолжении обучения в 1 классе данной </a:t>
            </a: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модуле «Е-услуги. Образование»: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параллели первых классов (две параллели создаются в случае реализации адаптированной образовательной программы в 1 классе);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указать число свободных мест в параллелях (за вычетом количества заявлений от родителей детей, обучающихся в  дошкольных группах о продолжении обучения в 1 классе данной ОО);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05.09.2026: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в рамках приемной кампании в соответствии со сроками контрольных точек 1 и 2 волны приема.</a:t>
            </a:r>
          </a:p>
        </p:txBody>
      </p:sp>
    </p:spTree>
    <p:extLst>
      <p:ext uri="{BB962C8B-B14F-4D97-AF65-F5344CB8AC3E}">
        <p14:creationId xmlns:p14="http://schemas.microsoft.com/office/powerpoint/2010/main" val="1688701558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34657</TotalTime>
  <Words>892</Words>
  <Application>Microsoft Office PowerPoint</Application>
  <PresentationFormat>Экран (16:9)</PresentationFormat>
  <Paragraphs>81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Особенности приема в 1 класс в 2025 году</vt:lpstr>
      <vt:lpstr>Особенности приема в 1 класс в 2025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Бурцев Данила Павлович</cp:lastModifiedBy>
  <cp:revision>1434</cp:revision>
  <cp:lastPrinted>2024-02-14T08:05:05Z</cp:lastPrinted>
  <dcterms:created xsi:type="dcterms:W3CDTF">2011-08-02T12:15:49Z</dcterms:created>
  <dcterms:modified xsi:type="dcterms:W3CDTF">2025-02-19T11:11:51Z</dcterms:modified>
</cp:coreProperties>
</file>